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8334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Handholding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mini, 1 colt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barricade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6C8DF-1B30-0F2E-1A7F-62F3C7488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714270"/>
            <a:ext cx="7025777" cy="3858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Handholding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18</a:t>
            </a:r>
          </a:p>
          <a:p>
            <a:r>
              <a:rPr lang="en-US" dirty="0"/>
              <a:t>Targets: 8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wrists above shoulders.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130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221</cp:revision>
  <cp:lastPrinted>2016-01-15T21:54:08Z</cp:lastPrinted>
  <dcterms:created xsi:type="dcterms:W3CDTF">2002-08-21T12:11:08Z</dcterms:created>
  <dcterms:modified xsi:type="dcterms:W3CDTF">2022-12-10T22:04:11Z</dcterms:modified>
  <cp:category>Shooting</cp:category>
</cp:coreProperties>
</file>